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2F4839B-B5AB-44CA-905C-75F599088BA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BF2A4C-1395-4C3D-B6C1-88B04F91FDA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F2A4C-1395-4C3D-B6C1-88B04F91FDA6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F0C9-FC9F-42BD-93B3-583C495A38E9}" type="datetimeFigureOut">
              <a:rPr lang="fa-IR" smtClean="0"/>
              <a:pPr/>
              <a:t>1437/01/18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7C4C-0AB0-40F7-A05B-2DE4143F621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پژوهش می تواند همه کاستی های یک کشور را جبران کند 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نمونه مطالعاتی : </a:t>
            </a:r>
            <a:r>
              <a:rPr lang="fa-IR" smtClean="0">
                <a:solidFill>
                  <a:srgbClr val="FF0000"/>
                </a:solidFill>
              </a:rPr>
              <a:t>کشور </a:t>
            </a:r>
            <a:r>
              <a:rPr lang="fa-IR" smtClean="0">
                <a:solidFill>
                  <a:srgbClr val="FF0000"/>
                </a:solidFill>
              </a:rPr>
              <a:t>سنگاپور</a:t>
            </a:r>
          </a:p>
          <a:p>
            <a:endParaRPr lang="fa-IR" dirty="0" smtClean="0">
              <a:solidFill>
                <a:srgbClr val="FF0000"/>
              </a:solidFill>
            </a:endParaRPr>
          </a:p>
          <a:p>
            <a:r>
              <a:rPr lang="fa-IR" dirty="0" smtClean="0">
                <a:solidFill>
                  <a:srgbClr val="FF0000"/>
                </a:solidFill>
              </a:rPr>
              <a:t>تهیه : امید حضرت زاده 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sz="3100" dirty="0" smtClean="0">
                <a:cs typeface="B Titr" pitchFamily="2" charset="-78"/>
              </a:rPr>
              <a:t>کشور سنگاپور جزو چند کشور ثروتمند جهان محسوب می شود و یکی از مقاصد فرار مغزها از کشورهای توسعه نیافته می باشد </a:t>
            </a:r>
            <a:r>
              <a:rPr lang="fa-IR" dirty="0" smtClean="0"/>
              <a:t>. </a:t>
            </a:r>
            <a:endParaRPr lang="fa-IR" dirty="0"/>
          </a:p>
        </p:txBody>
      </p:sp>
      <p:pic>
        <p:nvPicPr>
          <p:cNvPr id="5" name="Content Placeholder 4" descr="OMA-s-Jenga-Like-Interlace-Luxury-Apartments-Near-Completion-in-Singapore-ecogeek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826" y="1600200"/>
            <a:ext cx="6336348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Titr" pitchFamily="2" charset="-78"/>
              </a:rPr>
              <a:t>سرانه تولید ملی در کشور سنگاپور حدود 70 هزار دلار است در حالی که این نرخ در ایران کمتر از 10 هزار دلار است .</a:t>
            </a:r>
            <a:endParaRPr lang="fa-IR" sz="2800" dirty="0">
              <a:cs typeface="B Titr" pitchFamily="2" charset="-78"/>
            </a:endParaRPr>
          </a:p>
        </p:txBody>
      </p:sp>
      <p:pic>
        <p:nvPicPr>
          <p:cNvPr id="4" name="Content Placeholder 3" descr="001singapore-sportshubnaghsh-negar.ir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504" y="1600200"/>
            <a:ext cx="4870992" cy="4525963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Titr" pitchFamily="2" charset="-78"/>
              </a:rPr>
              <a:t>سنگاپور رتبه نهم تولید سرانه ناخالص ملی در جهان را کسب کرده است . ایران در سال 2014 رتبه 77 جهان را کسب کرده است .  </a:t>
            </a:r>
            <a:endParaRPr lang="fa-IR" sz="2800" dirty="0">
              <a:cs typeface="B Titr" pitchFamily="2" charset="-78"/>
            </a:endParaRPr>
          </a:p>
        </p:txBody>
      </p:sp>
      <p:pic>
        <p:nvPicPr>
          <p:cNvPr id="5" name="Content Placeholder 4" descr="most-expensive-residential-complex-in-singapo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714" y="1600200"/>
            <a:ext cx="4306572" cy="4525963"/>
          </a:xfr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>
                <a:cs typeface="B Titr" pitchFamily="2" charset="-78"/>
              </a:rPr>
              <a:t>مقایسه خطوط مترو در شهر سنگا پور و شهر تهران</a:t>
            </a:r>
            <a:endParaRPr lang="fa-IR" sz="4000" dirty="0">
              <a:cs typeface="B Titr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تهران </a:t>
            </a:r>
            <a:endParaRPr lang="fa-IR" dirty="0"/>
          </a:p>
        </p:txBody>
      </p:sp>
      <p:pic>
        <p:nvPicPr>
          <p:cNvPr id="7" name="Content Placeholder 6" descr="uبr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60156"/>
            <a:ext cx="4040188" cy="27807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/>
              <a:t>سنگاپور</a:t>
            </a:r>
            <a:endParaRPr lang="fa-IR" dirty="0"/>
          </a:p>
        </p:txBody>
      </p:sp>
      <p:pic>
        <p:nvPicPr>
          <p:cNvPr id="8" name="Content Placeholder 7" descr="tbm-5-63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33269"/>
            <a:ext cx="4041775" cy="3034499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fa-IR" dirty="0" smtClean="0">
                <a:cs typeface="B Titr" pitchFamily="2" charset="-78"/>
              </a:rPr>
              <a:t>نزدیک به هفتاد درصد صادرات سنگاپور محصولات </a:t>
            </a:r>
            <a:r>
              <a:rPr lang="en-US" dirty="0" smtClean="0">
                <a:latin typeface="Arial Black" pitchFamily="34" charset="0"/>
                <a:cs typeface="Aharoni" pitchFamily="2" charset="-79"/>
              </a:rPr>
              <a:t>IT </a:t>
            </a:r>
            <a:r>
              <a:rPr lang="fa-IR" dirty="0" smtClean="0">
                <a:cs typeface="B Titr" pitchFamily="2" charset="-78"/>
              </a:rPr>
              <a:t>  است</a:t>
            </a:r>
            <a:endParaRPr lang="fa-IR" dirty="0">
              <a:cs typeface="B Titr" pitchFamily="2" charset="-78"/>
            </a:endParaRPr>
          </a:p>
        </p:txBody>
      </p:sp>
      <p:pic>
        <p:nvPicPr>
          <p:cNvPr id="4" name="Content Placeholder 3" descr="03b8dbfb5a9bac0d6569b5d6bb1f48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itchFamily="2" charset="-78"/>
              </a:rPr>
              <a:t>سنگاپور کوچک ترین کشور آسیا و سومین کشور کوچک جهان بعد از واتیکان و موناکو </a:t>
            </a:r>
            <a:endParaRPr lang="fa-IR" sz="3200" dirty="0">
              <a:cs typeface="B Titr" pitchFamily="2" charset="-78"/>
            </a:endParaRPr>
          </a:p>
        </p:txBody>
      </p:sp>
      <p:pic>
        <p:nvPicPr>
          <p:cNvPr id="4" name="Content Placeholder 3" descr="url.jpgات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682" y="1600200"/>
            <a:ext cx="5850635" cy="45259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Titr" pitchFamily="2" charset="-78"/>
              </a:rPr>
              <a:t>وسعت این کشور 616 کیلومتر مربع است ، یعنی کمی کوچک تر از شهرتهران که 730 کیلومتر مربع می باشد </a:t>
            </a:r>
            <a:endParaRPr lang="fa-IR" sz="2800" dirty="0">
              <a:cs typeface="B Titr" pitchFamily="2" charset="-78"/>
            </a:endParaRPr>
          </a:p>
        </p:txBody>
      </p:sp>
      <p:pic>
        <p:nvPicPr>
          <p:cNvPr id="4" name="Content Placeholder 3" descr="url.jpgات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682" y="1600200"/>
            <a:ext cx="585063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cs typeface="B Titr" pitchFamily="2" charset="-78"/>
              </a:rPr>
              <a:t>جمعیت این کشور کمتر از 5 میلیون نفر یعنی یک پانزدهم جمعیت ایران است </a:t>
            </a:r>
            <a:endParaRPr lang="fa-IR" sz="3200" dirty="0">
              <a:cs typeface="B Titr" pitchFamily="2" charset="-78"/>
            </a:endParaRPr>
          </a:p>
        </p:txBody>
      </p:sp>
      <p:pic>
        <p:nvPicPr>
          <p:cNvPr id="4" name="Content Placeholder 3" descr="grap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51476"/>
            <a:ext cx="8229600" cy="44234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cs typeface="B Titr" pitchFamily="2" charset="-78"/>
              </a:rPr>
              <a:t>نرخ با سوادی در این کشور 92% است در حالی که کشور ایران 77% است</a:t>
            </a:r>
            <a:endParaRPr lang="fa-IR" sz="3600" dirty="0">
              <a:cs typeface="B Titr" pitchFamily="2" charset="-78"/>
            </a:endParaRPr>
          </a:p>
        </p:txBody>
      </p:sp>
      <p:pic>
        <p:nvPicPr>
          <p:cNvPr id="4" name="Content Placeholder 3" descr="url.jpgسس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339181"/>
            <a:ext cx="4572000" cy="304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cs typeface="B Titr" pitchFamily="2" charset="-78"/>
              </a:rPr>
              <a:t>کشور سنگاپور از لحاظ منابع طبیعی بسیار ضعیف است اما سومین مرکز پالایش نفت جهان محسوب می شود </a:t>
            </a:r>
            <a:endParaRPr lang="fa-IR" sz="2800" dirty="0">
              <a:cs typeface="B Titr" pitchFamily="2" charset="-78"/>
            </a:endParaRPr>
          </a:p>
        </p:txBody>
      </p:sp>
      <p:pic>
        <p:nvPicPr>
          <p:cNvPr id="4" name="Content Placeholder 3" descr="733px-Location_Singapore_ASEA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7391" y="1600200"/>
            <a:ext cx="552921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Autofit/>
          </a:bodyPr>
          <a:lstStyle/>
          <a:p>
            <a:r>
              <a:rPr lang="fa-IR" sz="2600" dirty="0" smtClean="0">
                <a:cs typeface="B Titr" pitchFamily="2" charset="-78"/>
              </a:rPr>
              <a:t>کشور سنگاپور صاحب رتبه های 1 تا 9 جهان در زمینه های آموزش ، بهداشت ، شاخص های دموکراسی و عاری بودن از جرم می باشد </a:t>
            </a:r>
            <a:endParaRPr lang="fa-IR" sz="2600" dirty="0">
              <a:cs typeface="B Titr" pitchFamily="2" charset="-78"/>
            </a:endParaRPr>
          </a:p>
        </p:txBody>
      </p:sp>
      <p:pic>
        <p:nvPicPr>
          <p:cNvPr id="4" name="Content Placeholder 3" descr="ur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75" y="1724819"/>
            <a:ext cx="6191250" cy="42767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cs typeface="B Titr" pitchFamily="2" charset="-78"/>
              </a:rPr>
              <a:t>به دلیل کمبود فضا آسمانخراش ها باجدیدترین تکنولوژی معماری در این کشور دیده می شود</a:t>
            </a:r>
            <a:endParaRPr lang="fa-IR" sz="3600" dirty="0">
              <a:cs typeface="B Titr" pitchFamily="2" charset="-78"/>
            </a:endParaRPr>
          </a:p>
        </p:txBody>
      </p:sp>
      <p:pic>
        <p:nvPicPr>
          <p:cNvPr id="4" name="Content Placeholder 3" descr="marina-bay-sands-singapore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0" y="2015331"/>
            <a:ext cx="5600700" cy="3695700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cs typeface="B Titr" pitchFamily="2" charset="-78"/>
              </a:rPr>
              <a:t>شهر سنگاپور به عنوان پایتخت این کشور چهارمین شهر تجاری جهان محسوب می شود </a:t>
            </a:r>
            <a:endParaRPr lang="fa-IR" sz="3600" dirty="0">
              <a:cs typeface="B Titr" pitchFamily="2" charset="-78"/>
            </a:endParaRPr>
          </a:p>
        </p:txBody>
      </p:sp>
      <p:pic>
        <p:nvPicPr>
          <p:cNvPr id="4" name="Content Placeholder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9552" y="1600200"/>
            <a:ext cx="6784896" cy="4525963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256</Words>
  <Application>Microsoft Office PowerPoint</Application>
  <PresentationFormat>On-screen Show (4:3)</PresentationFormat>
  <Paragraphs>20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پژوهش می تواند همه کاستی های یک کشور را جبران کند </vt:lpstr>
      <vt:lpstr>سنگاپور کوچک ترین کشور آسیا و سومین کشور کوچک جهان بعد از واتیکان و موناکو </vt:lpstr>
      <vt:lpstr>وسعت این کشور 616 کیلومتر مربع است ، یعنی کمی کوچک تر از شهرتهران که 730 کیلومتر مربع می باشد </vt:lpstr>
      <vt:lpstr>جمعیت این کشور کمتر از 5 میلیون نفر یعنی یک پانزدهم جمعیت ایران است </vt:lpstr>
      <vt:lpstr>نرخ با سوادی در این کشور 92% است در حالی که کشور ایران 77% است</vt:lpstr>
      <vt:lpstr>کشور سنگاپور از لحاظ منابع طبیعی بسیار ضعیف است اما سومین مرکز پالایش نفت جهان محسوب می شود </vt:lpstr>
      <vt:lpstr>کشور سنگاپور صاحب رتبه های 1 تا 9 جهان در زمینه های آموزش ، بهداشت ، شاخص های دموکراسی و عاری بودن از جرم می باشد </vt:lpstr>
      <vt:lpstr>به دلیل کمبود فضا آسمانخراش ها باجدیدترین تکنولوژی معماری در این کشور دیده می شود</vt:lpstr>
      <vt:lpstr>شهر سنگاپور به عنوان پایتخت این کشور چهارمین شهر تجاری جهان محسوب می شود </vt:lpstr>
      <vt:lpstr>کشور سنگاپور جزو چند کشور ثروتمند جهان محسوب می شود و یکی از مقاصد فرار مغزها از کشورهای توسعه نیافته می باشد . </vt:lpstr>
      <vt:lpstr>سرانه تولید ملی در کشور سنگاپور حدود 70 هزار دلار است در حالی که این نرخ در ایران کمتر از 10 هزار دلار است .</vt:lpstr>
      <vt:lpstr>سنگاپور رتبه نهم تولید سرانه ناخالص ملی در جهان را کسب کرده است . ایران در سال 2014 رتبه 77 جهان را کسب کرده است .  </vt:lpstr>
      <vt:lpstr>مقایسه خطوط مترو در شهر سنگا پور و شهر تهران</vt:lpstr>
      <vt:lpstr>نزدیک به هفتاد درصد صادرات سنگاپور محصولات IT   است</vt:lpstr>
    </vt:vector>
  </TitlesOfParts>
  <Company>Olive 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پژوهش می تواند همه کاستی های یک کشور را جبران کند </dc:title>
  <dc:creator>Olive</dc:creator>
  <cp:lastModifiedBy>Olive</cp:lastModifiedBy>
  <cp:revision>10</cp:revision>
  <dcterms:created xsi:type="dcterms:W3CDTF">2015-10-31T10:28:12Z</dcterms:created>
  <dcterms:modified xsi:type="dcterms:W3CDTF">2015-10-31T11:40:24Z</dcterms:modified>
</cp:coreProperties>
</file>